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5B89-1E47-405C-9E0B-39092812697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6AC64-F1BF-4248-9A62-5291AF6D5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Collage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542" y="-1057973"/>
            <a:ext cx="5650136" cy="75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177" y="778936"/>
            <a:ext cx="6025645" cy="6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467" y="365125"/>
            <a:ext cx="4367357" cy="60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920" y="93639"/>
            <a:ext cx="5790883" cy="60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437" y="1233212"/>
            <a:ext cx="4713126" cy="47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Collage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Examples</dc:title>
  <dc:creator>Rebecca Lee</dc:creator>
  <cp:lastModifiedBy>Derrick Tucker</cp:lastModifiedBy>
  <cp:revision>1</cp:revision>
  <dcterms:created xsi:type="dcterms:W3CDTF">2017-01-06T17:47:26Z</dcterms:created>
  <dcterms:modified xsi:type="dcterms:W3CDTF">2017-02-26T17:01:16Z</dcterms:modified>
</cp:coreProperties>
</file>