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89" d="100"/>
          <a:sy n="89" d="100"/>
        </p:scale>
        <p:origin x="4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92D8D1-E2EA-44BE-A1B6-877BF4F1C0C8}"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311789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2D8D1-E2EA-44BE-A1B6-877BF4F1C0C8}"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216357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2D8D1-E2EA-44BE-A1B6-877BF4F1C0C8}"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45442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2D8D1-E2EA-44BE-A1B6-877BF4F1C0C8}"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158750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2D8D1-E2EA-44BE-A1B6-877BF4F1C0C8}"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115945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2D8D1-E2EA-44BE-A1B6-877BF4F1C0C8}"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402861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2D8D1-E2EA-44BE-A1B6-877BF4F1C0C8}"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299230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2D8D1-E2EA-44BE-A1B6-877BF4F1C0C8}"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287594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2D8D1-E2EA-44BE-A1B6-877BF4F1C0C8}"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184427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2D8D1-E2EA-44BE-A1B6-877BF4F1C0C8}"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340028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2D8D1-E2EA-44BE-A1B6-877BF4F1C0C8}"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BFA7-0E45-451B-8148-8D6815B2E653}" type="slidenum">
              <a:rPr lang="en-US" smtClean="0"/>
              <a:t>‹#›</a:t>
            </a:fld>
            <a:endParaRPr lang="en-US"/>
          </a:p>
        </p:txBody>
      </p:sp>
    </p:spTree>
    <p:extLst>
      <p:ext uri="{BB962C8B-B14F-4D97-AF65-F5344CB8AC3E}">
        <p14:creationId xmlns:p14="http://schemas.microsoft.com/office/powerpoint/2010/main" val="145011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2D8D1-E2EA-44BE-A1B6-877BF4F1C0C8}" type="datetimeFigureOut">
              <a:rPr lang="en-US" smtClean="0"/>
              <a:t>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4BFA7-0E45-451B-8148-8D6815B2E653}" type="slidenum">
              <a:rPr lang="en-US" smtClean="0"/>
              <a:t>‹#›</a:t>
            </a:fld>
            <a:endParaRPr lang="en-US"/>
          </a:p>
        </p:txBody>
      </p:sp>
    </p:spTree>
    <p:extLst>
      <p:ext uri="{BB962C8B-B14F-4D97-AF65-F5344CB8AC3E}">
        <p14:creationId xmlns:p14="http://schemas.microsoft.com/office/powerpoint/2010/main" val="203072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Apartheid Era </a:t>
            </a:r>
            <a:br>
              <a:rPr lang="en-US" dirty="0" smtClean="0"/>
            </a:br>
            <a:r>
              <a:rPr lang="en-US" dirty="0" smtClean="0"/>
              <a:t>Political Cartoons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328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401147" cy="1325563"/>
          </a:xfrm>
        </p:spPr>
        <p:txBody>
          <a:bodyPr/>
          <a:lstStyle/>
          <a:p>
            <a:r>
              <a:rPr lang="en-US" dirty="0" smtClean="0"/>
              <a:t>1.</a:t>
            </a:r>
            <a:endParaRPr lang="en-US" dirty="0"/>
          </a:p>
        </p:txBody>
      </p:sp>
      <p:pic>
        <p:nvPicPr>
          <p:cNvPr id="4" name="Content Placeholder 3"/>
          <p:cNvPicPr>
            <a:picLocks noGrp="1" noChangeAspect="1"/>
          </p:cNvPicPr>
          <p:nvPr>
            <p:ph idx="1"/>
          </p:nvPr>
        </p:nvPicPr>
        <p:blipFill>
          <a:blip r:embed="rId2"/>
          <a:stretch>
            <a:fillRect/>
          </a:stretch>
        </p:blipFill>
        <p:spPr>
          <a:xfrm>
            <a:off x="4112698" y="365125"/>
            <a:ext cx="4508787" cy="6364077"/>
          </a:xfrm>
          <a:prstGeom prst="rect">
            <a:avLst/>
          </a:prstGeom>
        </p:spPr>
      </p:pic>
    </p:spTree>
    <p:extLst>
      <p:ext uri="{BB962C8B-B14F-4D97-AF65-F5344CB8AC3E}">
        <p14:creationId xmlns:p14="http://schemas.microsoft.com/office/powerpoint/2010/main" val="243093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pic>
        <p:nvPicPr>
          <p:cNvPr id="4" name="Content Placeholder 3"/>
          <p:cNvPicPr>
            <a:picLocks noGrp="1" noChangeAspect="1"/>
          </p:cNvPicPr>
          <p:nvPr>
            <p:ph idx="1"/>
          </p:nvPr>
        </p:nvPicPr>
        <p:blipFill>
          <a:blip r:embed="rId2"/>
          <a:stretch>
            <a:fillRect/>
          </a:stretch>
        </p:blipFill>
        <p:spPr>
          <a:xfrm>
            <a:off x="1852395" y="719688"/>
            <a:ext cx="9501405" cy="5068853"/>
          </a:xfrm>
          <a:prstGeom prst="rect">
            <a:avLst/>
          </a:prstGeom>
        </p:spPr>
      </p:pic>
    </p:spTree>
    <p:extLst>
      <p:ext uri="{BB962C8B-B14F-4D97-AF65-F5344CB8AC3E}">
        <p14:creationId xmlns:p14="http://schemas.microsoft.com/office/powerpoint/2010/main" val="320970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pic>
        <p:nvPicPr>
          <p:cNvPr id="4" name="Content Placeholder 3"/>
          <p:cNvPicPr>
            <a:picLocks noGrp="1" noChangeAspect="1"/>
          </p:cNvPicPr>
          <p:nvPr>
            <p:ph idx="1"/>
          </p:nvPr>
        </p:nvPicPr>
        <p:blipFill>
          <a:blip r:embed="rId2"/>
          <a:stretch>
            <a:fillRect/>
          </a:stretch>
        </p:blipFill>
        <p:spPr>
          <a:xfrm>
            <a:off x="3097109" y="748766"/>
            <a:ext cx="6401455" cy="5568833"/>
          </a:xfrm>
          <a:prstGeom prst="rect">
            <a:avLst/>
          </a:prstGeom>
        </p:spPr>
      </p:pic>
    </p:spTree>
    <p:extLst>
      <p:ext uri="{BB962C8B-B14F-4D97-AF65-F5344CB8AC3E}">
        <p14:creationId xmlns:p14="http://schemas.microsoft.com/office/powerpoint/2010/main" val="35213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74355" cy="1780916"/>
          </a:xfrm>
        </p:spPr>
        <p:txBody>
          <a:bodyPr>
            <a:noAutofit/>
          </a:bodyPr>
          <a:lstStyle/>
          <a:p>
            <a:r>
              <a:rPr lang="en-US" sz="3200" dirty="0" smtClean="0"/>
              <a:t>4.</a:t>
            </a:r>
            <a:r>
              <a:rPr lang="en-US" sz="3200" dirty="0"/>
              <a:t> Tambo and </a:t>
            </a:r>
            <a:r>
              <a:rPr lang="en-US" sz="3200" dirty="0" err="1"/>
              <a:t>Sisulu</a:t>
            </a:r>
            <a:r>
              <a:rPr lang="en-US" sz="3200" dirty="0"/>
              <a:t> </a:t>
            </a:r>
            <a:br>
              <a:rPr lang="en-US" sz="3200" dirty="0"/>
            </a:br>
            <a:r>
              <a:rPr lang="en-US" sz="3200" dirty="0"/>
              <a:t>Oliver Tambo and Walter </a:t>
            </a:r>
            <a:r>
              <a:rPr lang="en-US" sz="3200" dirty="0" err="1"/>
              <a:t>Sisulu</a:t>
            </a:r>
            <a:r>
              <a:rPr lang="en-US" sz="3200" dirty="0"/>
              <a:t> were Mandela's closest colleagues in the long war against </a:t>
            </a:r>
            <a:r>
              <a:rPr lang="en-US" sz="3200" dirty="0" smtClean="0"/>
              <a:t>apartheid.</a:t>
            </a:r>
            <a:r>
              <a:rPr lang="en-US" sz="3200" dirty="0"/>
              <a:t> Tambo died in 1993, and here we see Mandela's grief at </a:t>
            </a:r>
            <a:r>
              <a:rPr lang="en-US" sz="3200" dirty="0" err="1"/>
              <a:t>Sisulu's</a:t>
            </a:r>
            <a:r>
              <a:rPr lang="en-US" sz="3200" dirty="0"/>
              <a:t> passing in 2003.</a:t>
            </a:r>
            <a:br>
              <a:rPr lang="en-US" sz="3200" dirty="0"/>
            </a:br>
            <a:r>
              <a:rPr lang="en-US" sz="3200" dirty="0" smtClean="0"/>
              <a:t>  </a:t>
            </a:r>
            <a:endParaRPr lang="en-US" sz="3200" dirty="0"/>
          </a:p>
        </p:txBody>
      </p:sp>
      <p:pic>
        <p:nvPicPr>
          <p:cNvPr id="4" name="Content Placeholder 3"/>
          <p:cNvPicPr>
            <a:picLocks noGrp="1" noChangeAspect="1"/>
          </p:cNvPicPr>
          <p:nvPr>
            <p:ph idx="1"/>
          </p:nvPr>
        </p:nvPicPr>
        <p:blipFill>
          <a:blip r:embed="rId2"/>
          <a:stretch>
            <a:fillRect/>
          </a:stretch>
        </p:blipFill>
        <p:spPr>
          <a:xfrm>
            <a:off x="1604867" y="2418874"/>
            <a:ext cx="8329276" cy="4439126"/>
          </a:xfrm>
          <a:prstGeom prst="rect">
            <a:avLst/>
          </a:prstGeom>
        </p:spPr>
      </p:pic>
    </p:spTree>
    <p:extLst>
      <p:ext uri="{BB962C8B-B14F-4D97-AF65-F5344CB8AC3E}">
        <p14:creationId xmlns:p14="http://schemas.microsoft.com/office/powerpoint/2010/main" val="375378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pic>
        <p:nvPicPr>
          <p:cNvPr id="4" name="Content Placeholder 3"/>
          <p:cNvPicPr>
            <a:picLocks noGrp="1" noChangeAspect="1"/>
          </p:cNvPicPr>
          <p:nvPr>
            <p:ph idx="1"/>
          </p:nvPr>
        </p:nvPicPr>
        <p:blipFill>
          <a:blip r:embed="rId2"/>
          <a:stretch>
            <a:fillRect/>
          </a:stretch>
        </p:blipFill>
        <p:spPr>
          <a:xfrm>
            <a:off x="1836317" y="514415"/>
            <a:ext cx="8991182" cy="5431596"/>
          </a:xfrm>
          <a:prstGeom prst="rect">
            <a:avLst/>
          </a:prstGeom>
        </p:spPr>
      </p:pic>
    </p:spTree>
    <p:extLst>
      <p:ext uri="{BB962C8B-B14F-4D97-AF65-F5344CB8AC3E}">
        <p14:creationId xmlns:p14="http://schemas.microsoft.com/office/powerpoint/2010/main" val="414553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760875" y="322973"/>
            <a:ext cx="8894684" cy="6059166"/>
          </a:xfrm>
          <a:prstGeom prst="rect">
            <a:avLst/>
          </a:prstGeom>
        </p:spPr>
      </p:pic>
    </p:spTree>
    <p:extLst>
      <p:ext uri="{BB962C8B-B14F-4D97-AF65-F5344CB8AC3E}">
        <p14:creationId xmlns:p14="http://schemas.microsoft.com/office/powerpoint/2010/main" val="2464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US" dirty="0"/>
          </a:p>
        </p:txBody>
      </p:sp>
      <p:pic>
        <p:nvPicPr>
          <p:cNvPr id="4" name="Content Placeholder 3"/>
          <p:cNvPicPr>
            <a:picLocks noGrp="1" noChangeAspect="1"/>
          </p:cNvPicPr>
          <p:nvPr>
            <p:ph idx="1"/>
          </p:nvPr>
        </p:nvPicPr>
        <p:blipFill>
          <a:blip r:embed="rId2"/>
          <a:stretch>
            <a:fillRect/>
          </a:stretch>
        </p:blipFill>
        <p:spPr>
          <a:xfrm>
            <a:off x="2785291" y="450948"/>
            <a:ext cx="7284587" cy="5398065"/>
          </a:xfrm>
          <a:prstGeom prst="rect">
            <a:avLst/>
          </a:prstGeom>
        </p:spPr>
      </p:pic>
    </p:spTree>
    <p:extLst>
      <p:ext uri="{BB962C8B-B14F-4D97-AF65-F5344CB8AC3E}">
        <p14:creationId xmlns:p14="http://schemas.microsoft.com/office/powerpoint/2010/main" val="145502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endParaRPr lang="en-US" dirty="0"/>
          </a:p>
        </p:txBody>
      </p:sp>
      <p:pic>
        <p:nvPicPr>
          <p:cNvPr id="4" name="Content Placeholder 3"/>
          <p:cNvPicPr>
            <a:picLocks noGrp="1" noChangeAspect="1"/>
          </p:cNvPicPr>
          <p:nvPr>
            <p:ph idx="1"/>
          </p:nvPr>
        </p:nvPicPr>
        <p:blipFill>
          <a:blip r:embed="rId2"/>
          <a:stretch>
            <a:fillRect/>
          </a:stretch>
        </p:blipFill>
        <p:spPr>
          <a:xfrm>
            <a:off x="1984731" y="690466"/>
            <a:ext cx="8222538" cy="5447958"/>
          </a:xfrm>
          <a:prstGeom prst="rect">
            <a:avLst/>
          </a:prstGeom>
        </p:spPr>
      </p:pic>
    </p:spTree>
    <p:extLst>
      <p:ext uri="{BB962C8B-B14F-4D97-AF65-F5344CB8AC3E}">
        <p14:creationId xmlns:p14="http://schemas.microsoft.com/office/powerpoint/2010/main" val="2086800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Words>
  <Application>Microsoft Office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Apartheid Era  Political Cartoons</vt:lpstr>
      <vt:lpstr>1.</vt:lpstr>
      <vt:lpstr>2.</vt:lpstr>
      <vt:lpstr>3.</vt:lpstr>
      <vt:lpstr>4. Tambo and Sisulu  Oliver Tambo and Walter Sisulu were Mandela's closest colleagues in the long war against apartheid. Tambo died in 1993, and here we see Mandela's grief at Sisulu's passing in 2003.   </vt:lpstr>
      <vt:lpstr>5.</vt:lpstr>
      <vt:lpstr>6. </vt:lpstr>
      <vt:lpstr>7.</vt:lpstr>
      <vt:lpstr>8.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Apartheid Era  Political Cartoons</dc:title>
  <dc:creator>Rebecca Lee</dc:creator>
  <cp:lastModifiedBy>Derrick Tucker</cp:lastModifiedBy>
  <cp:revision>1</cp:revision>
  <dcterms:created xsi:type="dcterms:W3CDTF">2017-01-06T17:36:17Z</dcterms:created>
  <dcterms:modified xsi:type="dcterms:W3CDTF">2017-02-26T17:04:27Z</dcterms:modified>
</cp:coreProperties>
</file>